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13/02/2021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4a"/><Relationship Id="rId1" Type="http://schemas.openxmlformats.org/officeDocument/2006/relationships/audio" Target="NULL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103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Y4 Stage 2 Summer </a:t>
            </a:r>
            <a:r>
              <a:rPr lang="en-GB" sz="1400"/>
              <a:t>2 – weather. 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BFF1EF8-084B-4608-BC05-EB143649CB20}"/>
              </a:ext>
            </a:extLst>
          </p:cNvPr>
          <p:cNvSpPr txBox="1"/>
          <p:nvPr/>
        </p:nvSpPr>
        <p:spPr>
          <a:xfrm>
            <a:off x="742830" y="1428683"/>
            <a:ext cx="5551437" cy="258532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Weather question and answers bank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Quel</a:t>
            </a:r>
            <a:r>
              <a:rPr lang="en-GB" dirty="0">
                <a:latin typeface="Century Gothic" panose="020B0502020202020204" pitchFamily="34" charset="0"/>
              </a:rPr>
              <a:t> temps fait-</a:t>
            </a:r>
            <a:r>
              <a:rPr lang="en-GB" dirty="0" err="1">
                <a:latin typeface="Century Gothic" panose="020B0502020202020204" pitchFamily="34" charset="0"/>
              </a:rPr>
              <a:t>il</a:t>
            </a:r>
            <a:r>
              <a:rPr lang="en-GB" dirty="0">
                <a:latin typeface="Century Gothic" panose="020B0502020202020204" pitchFamily="34" charset="0"/>
              </a:rPr>
              <a:t>?- what’s the weather like?</a:t>
            </a:r>
          </a:p>
          <a:p>
            <a:r>
              <a:rPr lang="en-GB" dirty="0">
                <a:latin typeface="Century Gothic" panose="020B0502020202020204" pitchFamily="34" charset="0"/>
              </a:rPr>
              <a:t>Il fait du soleil – It’s sunny</a:t>
            </a:r>
          </a:p>
          <a:p>
            <a:r>
              <a:rPr lang="en-GB" dirty="0">
                <a:latin typeface="Century Gothic" panose="020B0502020202020204" pitchFamily="34" charset="0"/>
              </a:rPr>
              <a:t>Il fait du vent – It’s windy</a:t>
            </a:r>
          </a:p>
          <a:p>
            <a:r>
              <a:rPr lang="en-GB" dirty="0">
                <a:latin typeface="Century Gothic" panose="020B0502020202020204" pitchFamily="34" charset="0"/>
              </a:rPr>
              <a:t>Il fait du </a:t>
            </a:r>
            <a:r>
              <a:rPr lang="en-GB" dirty="0" err="1">
                <a:latin typeface="Century Gothic" panose="020B0502020202020204" pitchFamily="34" charset="0"/>
              </a:rPr>
              <a:t>brouillard</a:t>
            </a:r>
            <a:r>
              <a:rPr lang="en-GB" dirty="0">
                <a:latin typeface="Century Gothic" panose="020B0502020202020204" pitchFamily="34" charset="0"/>
              </a:rPr>
              <a:t>- It’s foggy</a:t>
            </a:r>
          </a:p>
          <a:p>
            <a:r>
              <a:rPr lang="en-GB" dirty="0">
                <a:latin typeface="Century Gothic" panose="020B0502020202020204" pitchFamily="34" charset="0"/>
              </a:rPr>
              <a:t>Il fait </a:t>
            </a:r>
            <a:r>
              <a:rPr lang="en-GB" dirty="0" err="1">
                <a:latin typeface="Century Gothic" panose="020B0502020202020204" pitchFamily="34" charset="0"/>
              </a:rPr>
              <a:t>chaud</a:t>
            </a:r>
            <a:r>
              <a:rPr lang="en-GB" dirty="0">
                <a:latin typeface="Century Gothic" panose="020B0502020202020204" pitchFamily="34" charset="0"/>
              </a:rPr>
              <a:t> – It’s hot</a:t>
            </a:r>
          </a:p>
          <a:p>
            <a:r>
              <a:rPr lang="en-GB" dirty="0">
                <a:latin typeface="Century Gothic" panose="020B0502020202020204" pitchFamily="34" charset="0"/>
              </a:rPr>
              <a:t>Il fait </a:t>
            </a:r>
            <a:r>
              <a:rPr lang="en-GB" dirty="0" err="1">
                <a:latin typeface="Century Gothic" panose="020B0502020202020204" pitchFamily="34" charset="0"/>
              </a:rPr>
              <a:t>froid</a:t>
            </a:r>
            <a:r>
              <a:rPr lang="en-GB">
                <a:latin typeface="Century Gothic" panose="020B0502020202020204" pitchFamily="34" charset="0"/>
              </a:rPr>
              <a:t> – it’s cold</a:t>
            </a: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Il </a:t>
            </a:r>
            <a:r>
              <a:rPr lang="en-GB" dirty="0" err="1">
                <a:latin typeface="Century Gothic" panose="020B0502020202020204" pitchFamily="34" charset="0"/>
              </a:rPr>
              <a:t>neige</a:t>
            </a:r>
            <a:r>
              <a:rPr lang="en-GB" dirty="0">
                <a:latin typeface="Century Gothic" panose="020B0502020202020204" pitchFamily="34" charset="0"/>
              </a:rPr>
              <a:t> – It’s snowy</a:t>
            </a:r>
          </a:p>
          <a:p>
            <a:r>
              <a:rPr lang="en-GB" dirty="0">
                <a:latin typeface="Century Gothic" panose="020B0502020202020204" pitchFamily="34" charset="0"/>
              </a:rPr>
              <a:t>Il </a:t>
            </a:r>
            <a:r>
              <a:rPr lang="en-GB" dirty="0" err="1">
                <a:latin typeface="Century Gothic" panose="020B0502020202020204" pitchFamily="34" charset="0"/>
              </a:rPr>
              <a:t>pleut</a:t>
            </a:r>
            <a:r>
              <a:rPr lang="en-GB" dirty="0">
                <a:latin typeface="Century Gothic" panose="020B0502020202020204" pitchFamily="34" charset="0"/>
              </a:rPr>
              <a:t> – It’s raining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939B15-DF6D-40AE-BF87-E3F3D885AEEC}"/>
              </a:ext>
            </a:extLst>
          </p:cNvPr>
          <p:cNvSpPr txBox="1"/>
          <p:nvPr/>
        </p:nvSpPr>
        <p:spPr>
          <a:xfrm>
            <a:off x="8738258" y="1428683"/>
            <a:ext cx="2108670" cy="289310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Sound spelling 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“emps”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”fait”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ouill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aud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xmlns="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xmlns="" id="{FCB07BD8-06AF-41EC-8168-E9249FED881B}"/>
              </a:ext>
            </a:extLst>
          </p:cNvPr>
          <p:cNvSpPr txBox="1"/>
          <p:nvPr/>
        </p:nvSpPr>
        <p:spPr>
          <a:xfrm>
            <a:off x="2077458" y="695871"/>
            <a:ext cx="5641288" cy="36933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entury Gothic" panose="020B0502020202020204" pitchFamily="34" charset="0"/>
              </a:rPr>
              <a:t>Language Detectives’ Memory Bank of weather.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871AAB-0C98-4AF1-9E9C-86BBD4BB5960}"/>
              </a:ext>
            </a:extLst>
          </p:cNvPr>
          <p:cNvSpPr txBox="1"/>
          <p:nvPr/>
        </p:nvSpPr>
        <p:spPr>
          <a:xfrm>
            <a:off x="3156794" y="4435263"/>
            <a:ext cx="4231106" cy="175432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Fascinating facts</a:t>
            </a:r>
          </a:p>
          <a:p>
            <a:r>
              <a:rPr lang="en-GB" dirty="0">
                <a:latin typeface="Century Gothic" panose="020B0502020202020204" pitchFamily="34" charset="0"/>
              </a:rPr>
              <a:t>Most consonants at the end of the word in French are silent letters.</a:t>
            </a:r>
          </a:p>
          <a:p>
            <a:r>
              <a:rPr lang="en-GB" dirty="0">
                <a:latin typeface="Century Gothic" panose="020B0502020202020204" pitchFamily="34" charset="0"/>
              </a:rPr>
              <a:t>Listen to the sound files and read along with the words and spot the silent letters.</a:t>
            </a:r>
          </a:p>
        </p:txBody>
      </p:sp>
      <p:pic>
        <p:nvPicPr>
          <p:cNvPr id="2" name="Recorded Sound">
            <a:hlinkClick r:id="" action="ppaction://media"/>
            <a:extLst>
              <a:ext uri="{FF2B5EF4-FFF2-40B4-BE49-F238E27FC236}">
                <a16:creationId xmlns:a16="http://schemas.microsoft.com/office/drawing/2014/main" xmlns="" id="{D3A2AACA-739E-4B93-B0B7-FC871AB54394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2178.458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898102" y="2721344"/>
            <a:ext cx="609600" cy="609600"/>
          </a:xfrm>
          <a:prstGeom prst="rect">
            <a:avLst/>
          </a:prstGeom>
        </p:spPr>
      </p:pic>
      <p:pic>
        <p:nvPicPr>
          <p:cNvPr id="11" name="Recorded Sound">
            <a:hlinkClick r:id="" action="ppaction://media"/>
            <a:extLst>
              <a:ext uri="{FF2B5EF4-FFF2-40B4-BE49-F238E27FC236}">
                <a16:creationId xmlns:a16="http://schemas.microsoft.com/office/drawing/2014/main" xmlns="" id="{BA7AE814-2547-4559-A726-19F1A44B5250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28579" end="0.458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0067925" y="317857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17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120</Words>
  <Application>Microsoft Office PowerPoint</Application>
  <PresentationFormat>Widescreen</PresentationFormat>
  <Paragraphs>23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Authorised User</cp:lastModifiedBy>
  <cp:revision>69</cp:revision>
  <cp:lastPrinted>2019-12-01T14:06:45Z</cp:lastPrinted>
  <dcterms:created xsi:type="dcterms:W3CDTF">2019-08-20T09:39:52Z</dcterms:created>
  <dcterms:modified xsi:type="dcterms:W3CDTF">2021-02-13T14:42:47Z</dcterms:modified>
</cp:coreProperties>
</file>